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Average"/>
      <p:regular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verage-regular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db4b53904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db4b53904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db4b53904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db4b53904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db4b53904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cdb4b5390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db4b53904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db4b53904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db4b53904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db4b53904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db4b5390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db4b5390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db4b5390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db4b5390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db6a5937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db6a5937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db4b53904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db4b53904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db4b53904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db4b53904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db4b53904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db4b53904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db4b5390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db4b5390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db4b53904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db4b53904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support.microsoft.com/en-us/windows/recover-lost-files-on-windows-10-61f5b28a-f5b8-3cc2-0f8e-a63cb4e1d4c4" TargetMode="External"/><Relationship Id="rId4" Type="http://schemas.openxmlformats.org/officeDocument/2006/relationships/hyperlink" Target="https://www.cleverfiles.com/howto/recover-deleted-files-windows10.html" TargetMode="External"/><Relationship Id="rId5" Type="http://schemas.openxmlformats.org/officeDocument/2006/relationships/hyperlink" Target="https://www.cleverfiles.com/howto/recover-deleted-files-windows10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Windows File Permissions and Group Properties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Anika Karpurapu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152475"/>
            <a:ext cx="859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Due to inherited permissions, first “disable </a:t>
            </a:r>
            <a:r>
              <a:rPr lang="en"/>
              <a:t>inheritance</a:t>
            </a:r>
            <a:r>
              <a:rPr lang="en"/>
              <a:t>”</a:t>
            </a: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525" y="1933475"/>
            <a:ext cx="5031598" cy="304892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/>
          <p:nvPr/>
        </p:nvSpPr>
        <p:spPr>
          <a:xfrm>
            <a:off x="235475" y="4313100"/>
            <a:ext cx="929700" cy="255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1126" y="2308775"/>
            <a:ext cx="3796525" cy="200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and Removing Permissions</a:t>
            </a:r>
            <a:endParaRPr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7800" y="955750"/>
            <a:ext cx="3676179" cy="4118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/>
          <p:nvPr/>
        </p:nvSpPr>
        <p:spPr>
          <a:xfrm>
            <a:off x="4759300" y="3003025"/>
            <a:ext cx="797100" cy="255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3"/>
          <p:cNvSpPr/>
          <p:nvPr/>
        </p:nvSpPr>
        <p:spPr>
          <a:xfrm>
            <a:off x="5609475" y="3003025"/>
            <a:ext cx="731700" cy="255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Accessing Groups</a:t>
            </a:r>
            <a:endParaRPr/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249725" y="1152475"/>
            <a:ext cx="301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Administrative Tools → Computer Management</a:t>
            </a:r>
            <a:r>
              <a:rPr lang="en"/>
              <a:t> → System Tools → Local Users and Groups → Groups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Windows + R → compmgmt.msc</a:t>
            </a:r>
            <a:r>
              <a:rPr lang="en"/>
              <a:t> → System Tools → Local Users and Groups → Groups </a:t>
            </a:r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5325" y="909875"/>
            <a:ext cx="5688673" cy="3799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Properties</a:t>
            </a:r>
            <a:endParaRPr/>
          </a:p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311700" y="2156400"/>
            <a:ext cx="2923200" cy="10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Click on a group → Action → Properties</a:t>
            </a:r>
            <a:endParaRPr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4900" y="1017736"/>
            <a:ext cx="5766927" cy="385494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/>
          <p:nvPr/>
        </p:nvSpPr>
        <p:spPr>
          <a:xfrm>
            <a:off x="3433125" y="1214600"/>
            <a:ext cx="309900" cy="1488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1626450"/>
            <a:ext cx="8520600" cy="18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/>
              <a:t>Questions?</a:t>
            </a:r>
            <a:endParaRPr sz="7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Files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File explorer → View → Check the boxes under show/hide → Search Bar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400" y="1951050"/>
            <a:ext cx="7954176" cy="239247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>
            <a:off x="5118700" y="2540775"/>
            <a:ext cx="1301400" cy="706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2048675" y="2135450"/>
            <a:ext cx="628500" cy="405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Files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Command Prompt: </a:t>
            </a:r>
            <a:endParaRPr/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 /s/b [file]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[file] is either the file name or *.[file extension]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redirect all outputs to a file by adding “&gt; [filename]”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300" y="2955976"/>
            <a:ext cx="6953024" cy="75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Recovering Lost Files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52475"/>
            <a:ext cx="8520600" cy="38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Non-permanent deletions: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Ctrl+Z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Check the recycle bin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 couple of options for permanent deletions: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Turn on “file history” and click the “restore” button on a folder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Windows File Recovery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Microsoft creates a recovery folder titled Recovery_&lt;date and time&gt; at the destination you specify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Without third-party software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Replace “X” with your hard drive letter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"chkdsk X: /f"     "ATTRIB -H -R -S /S /D X:*.*"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Takes a little while to run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Recovery Backup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Restores files from a previous version (backup)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 Permissions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Files get permissions from their parent folder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 least three basic permissions: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SYSTEM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Current user (account that’s logged in)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Administrators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Greyed </a:t>
            </a:r>
            <a:r>
              <a:rPr lang="en"/>
              <a:t>permission</a:t>
            </a:r>
            <a:r>
              <a:rPr lang="en"/>
              <a:t> = inherited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2813" y="529663"/>
            <a:ext cx="3419475" cy="425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Permission Types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9613" y="1017725"/>
            <a:ext cx="6024777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Accessing Permissions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228425"/>
            <a:ext cx="327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Right click on a file or folder → Properties → Security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7050" y="531513"/>
            <a:ext cx="3545774" cy="421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 Permissions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“Share” tab to see all the permissions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 rotWithShape="1">
          <a:blip r:embed="rId3">
            <a:alphaModFix/>
          </a:blip>
          <a:srcRect b="43933" l="0" r="51037" t="0"/>
          <a:stretch/>
        </p:blipFill>
        <p:spPr>
          <a:xfrm>
            <a:off x="1450075" y="1683800"/>
            <a:ext cx="5639276" cy="317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Ownership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only edit if you are the owner of a file/folder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Properties → Security → Advanced → Owner: Change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0875" y="1983025"/>
            <a:ext cx="5031598" cy="304892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/>
        </p:nvSpPr>
        <p:spPr>
          <a:xfrm>
            <a:off x="311700" y="1847275"/>
            <a:ext cx="32967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Full Control: user can delete any file or subfolder no matter what the permissions are.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